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https://prezi.com/view/AQPLgNTRpDrmYeQzhIQG/?referral_token=84g_iTlnB3FN&amp;utm_source=ppt_qr_code" TargetMode="External" Type="http://schemas.openxmlformats.org/officeDocument/2006/relationships/hyperlink"/><Relationship Id="rId4" Target="../media/image2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i.com/view/AQPLgNTRpDrmYeQzhIQG/?referral_token=84g_iTlnB3FN&amp;utm_source=ppt_qr_code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914400" y="7137400"/>
            <a:ext cx="5168900" cy="1422400"/>
          </a:xfrm>
          <a:custGeom>
            <a:avLst/>
            <a:gdLst/>
            <a:ahLst/>
            <a:cxnLst/>
            <a:rect r="r" b="b" t="t" l="l"/>
            <a:pathLst>
              <a:path h="1422400" w="5168900">
                <a:moveTo>
                  <a:pt x="0" y="0"/>
                </a:moveTo>
                <a:lnTo>
                  <a:pt x="5168900" y="0"/>
                </a:lnTo>
                <a:lnTo>
                  <a:pt x="51689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</p:sp>
      <p:pic>
        <p:nvPicPr>
          <p:cNvPr name="Picture 4" id="4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